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9" d="100"/>
          <a:sy n="49" d="100"/>
        </p:scale>
        <p:origin x="1244" y="3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BB94-A999-3974-0779-8FB2164D9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5B832-9963-B58E-5789-42FC14762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43C6-5008-FF40-EBBB-EE65428D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4303-9554-D2EE-5803-473B29C7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F4EC-699F-D907-1998-3EF14896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90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4554-3C95-4A42-FFBF-A636553B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BB9A4-B5C0-2D67-2D07-CA563DB78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C66EC-5CC5-42B4-2382-DB4113CD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5B5E8-2959-A142-0A8B-95CB162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5B0A4-BFC9-7788-8B8D-BCF76B1E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093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8D7A6-534A-80FF-6BF7-10E4E7EB9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137D0-D81E-6A16-3177-D84D46617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FE00-B9DC-EEEE-A340-9D8A06D8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9DAFA-ADC8-8FEE-0494-7CB0EF22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8DB03-731D-FA44-2F39-D704AE25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818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F305-4D15-8BBA-BB4E-3675C6A4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C1150-CFE9-D986-2A6A-6A5195ACB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7D9A-F314-5CAD-3549-D93BACAE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CA7F-3090-A1F1-CC34-D01613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FCB8-8EBE-E2FF-356B-AB454CAE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4764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2BA8-AF45-12F5-38DE-4778351B6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ED205-717D-3A04-2C44-53FB310F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A04F-03F3-B690-4015-82F6119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50420-8FBB-CC8A-A4B0-DD2432C0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69E99-857D-99C9-7DFC-21CBC86F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824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CFD2-BFD6-5059-E295-A0DDE5FB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EA2B-792C-83F3-BC95-93FB38A51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80FE5-B85D-E0E3-A069-4013E0351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CF1E2-B524-F99B-398C-C48B7227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39D7B-BB61-D892-C4E7-4DE16D88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DD36-E2BB-48E3-6293-F505035B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257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24F9-3664-1956-8EDE-018B85E7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A2C26-16C6-D90A-BAFB-834BDC352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BB9B-AA8B-FFE4-F39A-2B2467B61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0839B-4D98-B621-67D9-B6FE4185E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3CC68-A712-F769-39B9-B4696CEA7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C52F4-CDE3-66F4-ECD5-380D393B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DA7D0-5459-BBD8-5857-9C717CB9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01823-21C1-3715-FAEE-EC75BD02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98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ACB7-8F23-41B6-F7C1-678F4E87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A3974-C744-33A9-94D6-30DA7575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6627A-532E-A12F-15F3-4E5D89F8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BF6E7-4986-C2F0-50A7-471C6C5B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428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BCABD-16C3-6EC7-7F2A-C5E9FE07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52D29-7417-035D-1E17-2653DEE2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D3F98-0F41-4FB1-195C-789C927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179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623D-0E96-0274-A6E7-9DECBE07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8F8C-84C9-4175-FCE7-95C193B6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6A345-27DC-BACF-E0F3-7DE29E9C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4AE29-C023-513A-D4B1-2F06DE2B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59619-2560-3302-10F9-3D2FC2CC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E9AB4-9131-975B-0DC6-37F61697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342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1050-A4BC-2E43-24FE-A301ED5F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9FE24-6EC5-934A-0028-A986D2C6F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73CE2-F7F5-435D-2CB3-07014687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D2CC3-3296-681C-5D2E-1CE3A2C2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25EE5-5171-3430-32FE-FB3B8EC7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7FC7D-5420-7A74-8653-48D41F50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48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35A1C-C1C0-E122-7545-2E145E48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24B28-1E55-DF74-0FBA-0D7913DE7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34CF-D747-8155-07E8-F0F77780E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D247C-6E54-42C7-A8D3-67655D6FFDAD}" type="datetimeFigureOut">
              <a:rPr lang="en-ID" smtClean="0"/>
              <a:t>30/10/2023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62DE-4525-D428-6B0B-24CE061B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ACFD-D5AD-FA84-1EB6-CC05FAB27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5137-808F-4ED4-954A-498331D67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452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6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6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16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17/06/relationships/model3d" Target="../media/model3d2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18.png"/><Relationship Id="rId4" Type="http://schemas.microsoft.com/office/2017/06/relationships/model3d" Target="../media/model3d2.glb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microsoft.com/office/2017/06/relationships/model3d" Target="../media/model3d3.glb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.sv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.sv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.sv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.sv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.sv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0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17/06/relationships/model3d" Target="../media/model3d3.glb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microsoft.com/office/2017/06/relationships/model3d" Target="../media/model3d3.glb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14999"/>
                  </p:ext>
                </p:extLst>
              </p:nvPr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0698547" y="309423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3266993" flipH="1">
            <a:off x="9228841" y="325716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1353221"/>
                  </p:ext>
                </p:extLst>
              </p:nvPr>
            </p:nvGraphicFramePr>
            <p:xfrm>
              <a:off x="10268889" y="2437109"/>
              <a:ext cx="5235125" cy="477824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35125" cy="4778240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73310" ay="658385" az="-17544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8889" y="2437109"/>
                <a:ext cx="5235125" cy="47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961733"/>
                  </p:ext>
                </p:extLst>
              </p:nvPr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708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2583100"/>
                  </p:ext>
                </p:extLst>
              </p:nvPr>
            </p:nvGraphicFramePr>
            <p:xfrm>
              <a:off x="3473139" y="735712"/>
              <a:ext cx="7102736" cy="48938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6" cy="489384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32" ay="-21447" az="-1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735712"/>
                <a:ext cx="7102736" cy="489384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20927245" flipH="1">
            <a:off x="8887943" y="4697091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53" y="1690215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5258" y="18317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3139" y="735712"/>
              <a:ext cx="7102736" cy="48938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6" cy="489384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32" ay="-21447" az="-1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735712"/>
                <a:ext cx="7102736" cy="489384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18754403" flipH="1">
            <a:off x="7963977" y="4791251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53" y="1690215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8173" y="3288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3139" y="735712"/>
              <a:ext cx="7102736" cy="48938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6" cy="489384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32" ay="-21447" az="-1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735712"/>
                <a:ext cx="7102736" cy="489384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20773298" flipH="1">
            <a:off x="7968943" y="5179393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53" y="1690215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4461" y="3514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8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3139" y="735712"/>
              <a:ext cx="7102736" cy="48938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6" cy="489384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32" ay="-21447" az="-1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735712"/>
                <a:ext cx="7102736" cy="489384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3681937" y="4806068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485295" y="5178097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53" y="1690215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4461" y="3514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2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2168158"/>
                  </p:ext>
                </p:extLst>
              </p:nvPr>
            </p:nvGraphicFramePr>
            <p:xfrm>
              <a:off x="4177762" y="3400014"/>
              <a:ext cx="5461214" cy="54092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61214" cy="5409208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447081" ay="-3856622" az="-76166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7762" y="3400014"/>
                <a:ext cx="5461214" cy="5409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027225"/>
                  </p:ext>
                </p:extLst>
              </p:nvPr>
            </p:nvGraphicFramePr>
            <p:xfrm>
              <a:off x="3349365" y="592895"/>
              <a:ext cx="7350283" cy="517947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350283" cy="517947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8528" ay="-641502" az="-52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9365" y="592895"/>
                <a:ext cx="7350283" cy="517947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3681937" y="4806068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485295" y="5178097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83" y="1779823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953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0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2805971"/>
                  </p:ext>
                </p:extLst>
              </p:nvPr>
            </p:nvGraphicFramePr>
            <p:xfrm>
              <a:off x="4214641" y="3228595"/>
              <a:ext cx="5387455" cy="57520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87455" cy="575204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71077" ay="-3596765" az="-36697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4641" y="3228595"/>
                <a:ext cx="5387455" cy="5752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0861607"/>
                  </p:ext>
                </p:extLst>
              </p:nvPr>
            </p:nvGraphicFramePr>
            <p:xfrm>
              <a:off x="3454097" y="411994"/>
              <a:ext cx="7140817" cy="554127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40817" cy="554127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461316" ay="451493" az="607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4097" y="411994"/>
                <a:ext cx="7140817" cy="554127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4947111" y="4876145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10674219" y="4934775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10" y="1442141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953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8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3939563"/>
                  </p:ext>
                </p:extLst>
              </p:nvPr>
            </p:nvGraphicFramePr>
            <p:xfrm>
              <a:off x="4820559" y="3714281"/>
              <a:ext cx="4175618" cy="4780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75618" cy="4780672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61553" ay="-4355617" az="-56740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559" y="3714281"/>
                <a:ext cx="4175618" cy="478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4935412"/>
                  </p:ext>
                </p:extLst>
              </p:nvPr>
            </p:nvGraphicFramePr>
            <p:xfrm>
              <a:off x="3473139" y="659542"/>
              <a:ext cx="7102732" cy="5046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2" cy="50461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171" ay="73862" az="369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659542"/>
                <a:ext cx="7102732" cy="504617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4177490" y="3848684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303724" y="4905685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5" y="1572444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953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5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0559" y="3714281"/>
              <a:ext cx="4175618" cy="4780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75618" cy="4780672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61553" ay="-4355617" az="-56740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559" y="3714281"/>
                <a:ext cx="4175618" cy="478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3139" y="659542"/>
              <a:ext cx="7102732" cy="5046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2" cy="50461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171" ay="73862" az="369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659542"/>
                <a:ext cx="7102732" cy="504617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4177490" y="3848684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303724" y="4905685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5" y="1572444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8739" y="6162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7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0559" y="3714281"/>
              <a:ext cx="4175618" cy="4780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75618" cy="4780672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61553" ay="-4355617" az="-56740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559" y="3714281"/>
                <a:ext cx="4175618" cy="478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3139" y="659542"/>
              <a:ext cx="7102732" cy="5046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02732" cy="50461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171" ay="73862" az="369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721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139" y="659542"/>
                <a:ext cx="7102732" cy="504617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4177490" y="3848684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303724" y="4905685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45" y="1572444"/>
            <a:ext cx="4366289" cy="2648776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0040" y="2091190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57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0559" y="3714281"/>
              <a:ext cx="4175618" cy="47806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75618" cy="4780672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61553" ay="-4355617" az="-56740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559" y="3714281"/>
                <a:ext cx="4175618" cy="4780672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7952F4F-1F04-5C96-46C6-5F4D71D86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26990">
            <a:off x="-4115156" y="8583821"/>
            <a:ext cx="5231242" cy="31734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919792"/>
                  </p:ext>
                </p:extLst>
              </p:nvPr>
            </p:nvGraphicFramePr>
            <p:xfrm rot="16790533">
              <a:off x="-4976506" y="7511911"/>
              <a:ext cx="7102732" cy="5046177"/>
            </p:xfrm>
            <a:graphic>
              <a:graphicData uri="http://schemas.microsoft.com/office/drawing/2017/model3d">
                <am3d:model3d r:embed="rId7">
                  <am3d:spPr>
                    <a:xfrm rot="16790533">
                      <a:off x="0" y="0"/>
                      <a:ext cx="7102732" cy="50461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171" ay="73862" az="369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721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790533">
                <a:off x="-4976506" y="7511911"/>
                <a:ext cx="7102732" cy="50461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3025551" flipH="1">
            <a:off x="9303724" y="4905685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0040" y="2091190"/>
            <a:ext cx="2465078" cy="361452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9748425" flipH="1">
            <a:off x="4177490" y="3848684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1580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3266993" flipH="1">
            <a:off x="9228841" y="325716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14813512">
            <a:off x="9368149" y="2925858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6887614"/>
                  </p:ext>
                </p:extLst>
              </p:nvPr>
            </p:nvGraphicFramePr>
            <p:xfrm>
              <a:off x="6352545" y="2307074"/>
              <a:ext cx="5235125" cy="477824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35125" cy="4778240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73310" ay="658385" az="-17544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2545" y="2307074"/>
                <a:ext cx="5235125" cy="47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994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0698547" y="309423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3266993" flipH="1">
            <a:off x="9228841" y="325716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695435" y="884476"/>
            <a:ext cx="8867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O</a:t>
            </a:r>
          </a:p>
          <a:p>
            <a:pPr algn="ctr"/>
            <a:r>
              <a:rPr lang="en-US" sz="4400" b="1" cap="none" spc="0" dirty="0">
                <a:ln/>
                <a:solidFill>
                  <a:srgbClr val="FFFF00"/>
                </a:solidFill>
                <a:effectLst/>
                <a:latin typeface="Bauhaus 93" panose="04030905020B02020C02" pitchFamily="82" charset="0"/>
                <a:sym typeface="Wingdings" panose="05000000000000000000" pitchFamily="2" charset="2"/>
              </a:rPr>
              <a:t>.</a:t>
            </a:r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  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958550"/>
                  </p:ext>
                </p:extLst>
              </p:nvPr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8190" y="1153362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04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0625307" y="160775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3266993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0528073" y="455958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1071077" y="1809545"/>
            <a:ext cx="8867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O</a:t>
            </a:r>
          </a:p>
          <a:p>
            <a:pPr algn="ctr"/>
            <a:r>
              <a:rPr lang="en-US" sz="4400" b="1" cap="none" spc="0" dirty="0">
                <a:ln/>
                <a:solidFill>
                  <a:srgbClr val="FFFF00"/>
                </a:solidFill>
                <a:effectLst/>
                <a:latin typeface="Bauhaus 93" panose="04030905020B02020C02" pitchFamily="82" charset="0"/>
                <a:sym typeface="Wingdings" panose="05000000000000000000" pitchFamily="2" charset="2"/>
              </a:rPr>
              <a:t>.</a:t>
            </a:r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  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203837">
            <a:off x="3536699" y="1582862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0625307" y="160775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1071077" y="1809545"/>
            <a:ext cx="8867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O</a:t>
            </a:r>
          </a:p>
          <a:p>
            <a:pPr algn="ctr"/>
            <a:r>
              <a:rPr lang="en-US" sz="4400" b="1" cap="none" spc="0" dirty="0">
                <a:ln/>
                <a:solidFill>
                  <a:srgbClr val="FFFF00"/>
                </a:solidFill>
                <a:effectLst/>
                <a:latin typeface="Bauhaus 93" panose="04030905020B02020C02" pitchFamily="82" charset="0"/>
                <a:sym typeface="Wingdings" panose="05000000000000000000" pitchFamily="2" charset="2"/>
              </a:rPr>
              <a:t>.</a:t>
            </a:r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  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203837">
            <a:off x="6907166" y="961464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8871554"/>
                  </p:ext>
                </p:extLst>
              </p:nvPr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68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0625307" y="160775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1212139" y="1809545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93805">
            <a:off x="11823910" y="962746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963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32939">
            <a:off x="10747028" y="564421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803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135426" y="1620636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2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4715320"/>
                  </p:ext>
                </p:extLst>
              </p:nvPr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436">
            <a:off x="6135426" y="1620636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101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64747">
            <a:off x="6135426" y="1620636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8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64747">
            <a:off x="3871172" y="1629785"/>
            <a:ext cx="2465078" cy="36145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880" y="1042262"/>
            <a:ext cx="2789875" cy="56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880" y="1042262"/>
            <a:ext cx="2789875" cy="5646176"/>
          </a:xfrm>
          <a:prstGeom prst="rect">
            <a:avLst/>
          </a:prstGeom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098101">
            <a:off x="5005009" y="484789"/>
            <a:ext cx="2465078" cy="3614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9755" y="1108884"/>
            <a:ext cx="2789875" cy="25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71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5838039" flipH="1">
            <a:off x="8785006" y="2598377"/>
            <a:ext cx="249231" cy="194798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484553">
            <a:off x="10442529" y="309597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2375053"/>
                  </p:ext>
                </p:extLst>
              </p:nvPr>
            </p:nvGraphicFramePr>
            <p:xfrm>
              <a:off x="3478437" y="378633"/>
              <a:ext cx="5235125" cy="477824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35125" cy="4778240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73310" ay="658385" az="-175449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8437" y="378633"/>
                <a:ext cx="5235125" cy="47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07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0" y="5373500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658844" y="4838839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1235098" y="348372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2074189" y="401930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0604483" y="4182236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1613173" y="464802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245973" y="4785766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2432" y="3947381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2" y="3947381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2714" y="1654972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2714" y="1654972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880" y="1042262"/>
            <a:ext cx="2789875" cy="5646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9755" y="1108884"/>
            <a:ext cx="2789875" cy="2539840"/>
          </a:xfrm>
          <a:prstGeom prst="rect">
            <a:avLst/>
          </a:prstGeom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0844">
            <a:off x="9950087" y="2444472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57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-719422" y="8282812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-4389985" y="844309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5336787" y="7616147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6090202" y="661517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4620496" y="677810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5629186" y="724389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-3802856" y="8390018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177400"/>
                  </p:ext>
                </p:extLst>
              </p:nvPr>
            </p:nvGraphicFramePr>
            <p:xfrm>
              <a:off x="-4758915" y="4099558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58915" y="4099558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780184"/>
                  </p:ext>
                </p:extLst>
              </p:nvPr>
            </p:nvGraphicFramePr>
            <p:xfrm>
              <a:off x="17782458" y="4329040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2458" y="4329040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880" y="1042262"/>
            <a:ext cx="2789875" cy="5646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3491" y="1108884"/>
            <a:ext cx="2762403" cy="2539840"/>
          </a:xfrm>
          <a:prstGeom prst="rect">
            <a:avLst/>
          </a:prstGeom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0844">
            <a:off x="9797660" y="3507937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-719422" y="8282812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-4389985" y="844309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5336787" y="7616147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6090202" y="661517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4620496" y="677810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5629186" y="724389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-3802856" y="8390018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58915" y="4099558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58915" y="4099558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82458" y="4329040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2458" y="4329040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500336" y="6961570"/>
            <a:ext cx="2789875" cy="71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9251350" y="6924911"/>
            <a:ext cx="2762403" cy="144343"/>
          </a:xfrm>
          <a:prstGeom prst="rect">
            <a:avLst/>
          </a:prstGeom>
        </p:spPr>
      </p:pic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0844">
            <a:off x="2522741" y="1386294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51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-719422" y="8282812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-4389985" y="844309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5336787" y="7616147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6090202" y="661517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4620496" y="677810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5629186" y="724389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-3802856" y="8390018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58915" y="4099558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58915" y="4099558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82458" y="4329040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2458" y="4329040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500336" y="6961570"/>
            <a:ext cx="2789875" cy="71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9251350" y="6924911"/>
            <a:ext cx="2762403" cy="144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AF0393-F5A6-E759-B03D-C45443988E79}"/>
              </a:ext>
            </a:extLst>
          </p:cNvPr>
          <p:cNvSpPr/>
          <p:nvPr/>
        </p:nvSpPr>
        <p:spPr>
          <a:xfrm>
            <a:off x="5364093" y="4938917"/>
            <a:ext cx="67251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Introducing brand new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Hide cursor</a:t>
            </a:r>
          </a:p>
        </p:txBody>
      </p:sp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0844">
            <a:off x="2522741" y="1386294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-719422" y="8282812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-4389985" y="844309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5336787" y="7616147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6090202" y="661517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4620496" y="677810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5629186" y="724389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-3802856" y="8390018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58915" y="4099558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58915" y="4099558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82458" y="4329040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2458" y="4329040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500336" y="6961570"/>
            <a:ext cx="2789875" cy="71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485B3-F269-0D88-00D9-E85C06DA5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9251350" y="6924911"/>
            <a:ext cx="2762403" cy="1443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1FD76B-52D9-8BDB-E56F-F1B14F0210DE}"/>
              </a:ext>
            </a:extLst>
          </p:cNvPr>
          <p:cNvSpPr/>
          <p:nvPr/>
        </p:nvSpPr>
        <p:spPr>
          <a:xfrm>
            <a:off x="5364093" y="4938917"/>
            <a:ext cx="67251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Introducing brand new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Hide cursor</a:t>
            </a:r>
          </a:p>
        </p:txBody>
      </p:sp>
      <p:pic>
        <p:nvPicPr>
          <p:cNvPr id="14" name="Graphic 13" descr="Cursor">
            <a:extLst>
              <a:ext uri="{FF2B5EF4-FFF2-40B4-BE49-F238E27FC236}">
                <a16:creationId xmlns:a16="http://schemas.microsoft.com/office/drawing/2014/main" id="{8AF76829-FF3A-56E0-1A90-0B23BB700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0844">
            <a:off x="9297544" y="4919028"/>
            <a:ext cx="2465078" cy="3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-719422" y="8282812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 rot="18981184">
            <a:off x="-4389985" y="844309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5336787" y="7616147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329980">
            <a:off x="16090202" y="6615175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8765068" flipH="1">
            <a:off x="14620496" y="6778107"/>
            <a:ext cx="273285" cy="153894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5629186" y="724389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-3802856" y="8390018"/>
            <a:ext cx="60465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4400" b="1" dirty="0">
              <a:ln/>
              <a:solidFill>
                <a:srgbClr val="FFFF00"/>
              </a:solidFill>
              <a:latin typeface="Bauhaus 93" panose="04030905020B02020C02" pitchFamily="82" charset="0"/>
              <a:sym typeface="Wingdings" panose="05000000000000000000" pitchFamily="2" charset="2"/>
            </a:endParaRPr>
          </a:p>
          <a:p>
            <a:pPr algn="ctr"/>
            <a:r>
              <a:rPr lang="en-US" sz="44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:(</a:t>
            </a:r>
            <a:endParaRPr lang="en-US" sz="44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758915" y="4099558"/>
              <a:ext cx="3575886" cy="4032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5886" cy="4032382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71609" ay="738278" az="-39473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58915" y="4099558"/>
                <a:ext cx="3575886" cy="403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736689">
              <a:off x="3734363" y="-4455255"/>
              <a:ext cx="5434809" cy="2997395"/>
            </p:xfrm>
            <a:graphic>
              <a:graphicData uri="http://schemas.microsoft.com/office/drawing/2017/model3d">
                <am3d:model3d r:embed="rId4">
                  <am3d:spPr>
                    <a:xfrm rot="4736689">
                      <a:off x="0" y="0"/>
                      <a:ext cx="5434809" cy="2997395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4009" ay="-69390" az="32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736689">
                <a:off x="3734363" y="-4455255"/>
                <a:ext cx="5434809" cy="2997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782458" y="4329040"/>
              <a:ext cx="2656955" cy="5094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56955" cy="5094880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8638107" ay="3638692" az="88575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82458" y="4329040"/>
                <a:ext cx="2656955" cy="50948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9FBA1CE-2B9F-B662-3CAE-BF2817CDA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500336" y="6961570"/>
            <a:ext cx="2789875" cy="7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5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5838039" flipH="1">
            <a:off x="8521030" y="2305033"/>
            <a:ext cx="187230" cy="2534677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484553">
            <a:off x="10442529" y="309597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483974"/>
                  </p:ext>
                </p:extLst>
              </p:nvPr>
            </p:nvGraphicFramePr>
            <p:xfrm>
              <a:off x="3811582" y="825998"/>
              <a:ext cx="4568834" cy="38835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68834" cy="3883509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68116" ay="3520971" az="31481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1582" y="825998"/>
                <a:ext cx="4568834" cy="38835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766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1582" y="825998"/>
              <a:ext cx="4568834" cy="38835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68834" cy="3883509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68116" ay="3520971" az="31481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1582" y="825998"/>
                <a:ext cx="4568834" cy="38835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5838039" flipH="1">
            <a:off x="8864675" y="2686908"/>
            <a:ext cx="267944" cy="177092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8484553">
            <a:off x="10442529" y="3095974"/>
            <a:ext cx="288801" cy="19363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2664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52463" y="1607751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463" y="1607751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9249665" y="682682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9859456" y="2558652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9152431" y="3634512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0237531" y="3722954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9498975" y="1052064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03416" y="3334416"/>
              <a:ext cx="5528752" cy="29578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28752" cy="2957896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1865" ay="-131001" az="-490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72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416" y="3334416"/>
                <a:ext cx="5528752" cy="295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1582" y="825998"/>
              <a:ext cx="4568834" cy="38835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68834" cy="3883509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68116" ay="3520971" az="31481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68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1582" y="825998"/>
                <a:ext cx="4568834" cy="38835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15838039" flipH="1">
            <a:off x="7988582" y="1875417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15678481" flipH="1">
            <a:off x="8293762" y="2369963"/>
            <a:ext cx="223689" cy="2947342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81067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531197"/>
                  </p:ext>
                </p:extLst>
              </p:nvPr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8636011"/>
                  </p:ext>
                </p:extLst>
              </p:nvPr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3089925"/>
                  </p:ext>
                </p:extLst>
              </p:nvPr>
            </p:nvGraphicFramePr>
            <p:xfrm>
              <a:off x="3637280" y="469785"/>
              <a:ext cx="6774456" cy="54256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774456" cy="542569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11721" ay="23612" az="496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644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7280" y="469785"/>
                <a:ext cx="6774456" cy="54256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20070022" flipH="1">
            <a:off x="8338102" y="5093126"/>
            <a:ext cx="223689" cy="2947342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7920" y="25146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D55A4-6713-A96C-4046-59A27E489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771" y="1732277"/>
            <a:ext cx="875626" cy="8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2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37280" y="469785"/>
              <a:ext cx="6774456" cy="54256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774456" cy="542569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11721" ay="23612" az="496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644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7280" y="469785"/>
                <a:ext cx="6774456" cy="54256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19675233" flipH="1">
            <a:off x="8261032" y="5066932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ED55A4-6713-A96C-4046-59A27E48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771" y="1732277"/>
            <a:ext cx="875626" cy="814058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5258" y="18317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93B217-D693-94F2-06B0-486AA3D60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C2DA-B0A9-78D4-140A-5816DEE80147}"/>
              </a:ext>
            </a:extLst>
          </p:cNvPr>
          <p:cNvSpPr/>
          <p:nvPr/>
        </p:nvSpPr>
        <p:spPr>
          <a:xfrm>
            <a:off x="33658" y="5373501"/>
            <a:ext cx="12192000" cy="14844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284672" y="1678450"/>
              <a:ext cx="2752890" cy="5250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2890" cy="5250249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814" ay="-3688463" az="-11361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tandard Chair">
                <a:extLst>
                  <a:ext uri="{FF2B5EF4-FFF2-40B4-BE49-F238E27FC236}">
                    <a16:creationId xmlns:a16="http://schemas.microsoft.com/office/drawing/2014/main" id="{3C3FE187-7B5C-CE94-3E18-D21FF3791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84672" y="1678450"/>
                <a:ext cx="2752890" cy="52502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363F3BF-04B0-C767-5B3A-6942A03644F5}"/>
              </a:ext>
            </a:extLst>
          </p:cNvPr>
          <p:cNvSpPr/>
          <p:nvPr/>
        </p:nvSpPr>
        <p:spPr>
          <a:xfrm>
            <a:off x="17281874" y="753381"/>
            <a:ext cx="1583651" cy="1703204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0C28FF-FF5D-7DC3-9A83-D78D0F83EBEC}"/>
              </a:ext>
            </a:extLst>
          </p:cNvPr>
          <p:cNvSpPr/>
          <p:nvPr/>
        </p:nvSpPr>
        <p:spPr>
          <a:xfrm>
            <a:off x="17891665" y="2629351"/>
            <a:ext cx="229942" cy="140891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8538AE-B0F5-CA58-35C3-2CF77625C483}"/>
              </a:ext>
            </a:extLst>
          </p:cNvPr>
          <p:cNvSpPr/>
          <p:nvPr/>
        </p:nvSpPr>
        <p:spPr>
          <a:xfrm rot="2233598">
            <a:off x="17184640" y="3705211"/>
            <a:ext cx="250291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A68F3E-7E6C-A365-BC09-BAC01560D2CC}"/>
              </a:ext>
            </a:extLst>
          </p:cNvPr>
          <p:cNvSpPr/>
          <p:nvPr/>
        </p:nvSpPr>
        <p:spPr>
          <a:xfrm rot="20468297">
            <a:off x="18269740" y="3793653"/>
            <a:ext cx="373939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31608B-EB48-228C-302E-401ADCF80C28}"/>
              </a:ext>
            </a:extLst>
          </p:cNvPr>
          <p:cNvSpPr/>
          <p:nvPr/>
        </p:nvSpPr>
        <p:spPr>
          <a:xfrm rot="5400000">
            <a:off x="17531184" y="1122763"/>
            <a:ext cx="9509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60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5840" y="3580845"/>
              <a:ext cx="4185059" cy="50475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5059" cy="5047547"/>
                    </a:xfrm>
                    <a:prstGeom prst="rect">
                      <a:avLst/>
                    </a:prstGeom>
                  </am3d:spPr>
                  <am3d:camera>
                    <am3d:pos x="0" y="0" z="56722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12400" ay="-4133964" az="-56276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5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able Desk 18">
                <a:extLst>
                  <a:ext uri="{FF2B5EF4-FFF2-40B4-BE49-F238E27FC236}">
                    <a16:creationId xmlns:a16="http://schemas.microsoft.com/office/drawing/2014/main" id="{C6EA343C-A213-DA35-C9DB-C1BB04F83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840" y="3580845"/>
                <a:ext cx="4185059" cy="5047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37280" y="469785"/>
              <a:ext cx="6774456" cy="54256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774456" cy="542569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711721" ay="23612" az="496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644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 Computer">
                <a:extLst>
                  <a:ext uri="{FF2B5EF4-FFF2-40B4-BE49-F238E27FC236}">
                    <a16:creationId xmlns:a16="http://schemas.microsoft.com/office/drawing/2014/main" id="{AF618135-58BC-361F-1566-86BC2A0F2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7280" y="469785"/>
                <a:ext cx="6774456" cy="54256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901226-8A1D-283E-55BB-80E307426AC0}"/>
              </a:ext>
            </a:extLst>
          </p:cNvPr>
          <p:cNvSpPr/>
          <p:nvPr/>
        </p:nvSpPr>
        <p:spPr>
          <a:xfrm rot="915349" flipH="1">
            <a:off x="4386807" y="4367316"/>
            <a:ext cx="242268" cy="3555975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3E62B0-AD8C-4AA1-D4DF-9922E3C606D3}"/>
              </a:ext>
            </a:extLst>
          </p:cNvPr>
          <p:cNvSpPr/>
          <p:nvPr/>
        </p:nvSpPr>
        <p:spPr>
          <a:xfrm rot="20927245" flipH="1">
            <a:off x="8887943" y="4697091"/>
            <a:ext cx="293228" cy="2995693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ED55A4-6713-A96C-4046-59A27E489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771" y="1732277"/>
            <a:ext cx="875626" cy="814058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2AC772C7-83CC-CF32-C10E-72601AE94D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5258" y="18317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25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70</Words>
  <Application>Microsoft Office PowerPoint</Application>
  <PresentationFormat>Widescreen</PresentationFormat>
  <Paragraphs>55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Official LIGMATV</dc:creator>
  <cp:lastModifiedBy>Official LIGMATV</cp:lastModifiedBy>
  <cp:revision>2</cp:revision>
  <dcterms:created xsi:type="dcterms:W3CDTF">2023-10-30T09:18:43Z</dcterms:created>
  <dcterms:modified xsi:type="dcterms:W3CDTF">2023-10-30T10:28:31Z</dcterms:modified>
</cp:coreProperties>
</file>